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7" r:id="rId3"/>
    <p:sldId id="300" r:id="rId4"/>
    <p:sldId id="298" r:id="rId5"/>
    <p:sldId id="299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://ahmadassaf.com/" TargetMode="External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Instance 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Random Sampling: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Weighted Sampling: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Centrality Sampling: resource types over the total number of resources types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emails,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Profile and Report Generation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03.48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28" y="1159836"/>
            <a:ext cx="6128657" cy="49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err="1" smtClean="0"/>
              <a:t>aggrgation</a:t>
            </a:r>
            <a:r>
              <a:rPr lang="en-US" sz="2400" dirty="0" smtClean="0"/>
              <a:t> values e.g. resources&gt;</a:t>
            </a:r>
            <a:r>
              <a:rPr lang="en-US" sz="2400" dirty="0" err="1" smtClean="0"/>
              <a:t>resource_type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resources&gt;</a:t>
            </a:r>
            <a:r>
              <a:rPr lang="en-US" sz="2400" dirty="0" err="1" smtClean="0"/>
              <a:t>resource_type:resources</a:t>
            </a:r>
            <a:r>
              <a:rPr lang="en-US" sz="2400" dirty="0" smtClean="0"/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sz="2400" dirty="0" err="1" smtClean="0"/>
              <a:t>datahub.io</a:t>
            </a:r>
            <a:r>
              <a:rPr lang="en-US" sz="2400" dirty="0" smtClean="0"/>
              <a:t> and </a:t>
            </a:r>
            <a:r>
              <a:rPr lang="en-US" sz="2400" dirty="0" err="1" smtClean="0"/>
              <a:t>Amesterdam</a:t>
            </a:r>
            <a:r>
              <a:rPr lang="en-US" sz="2400" dirty="0" smtClean="0"/>
              <a:t> data portal)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sz="2400" dirty="0" err="1" smtClean="0"/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correctness and 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</a:t>
              </a:r>
              <a:r>
                <a:rPr lang="en-US" sz="3200" dirty="0" err="1" smtClean="0"/>
                <a:t>Completness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constructed a manual set of profiles as a golden standard.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98" y="2121878"/>
            <a:ext cx="4229100" cy="4165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514" y="3416968"/>
            <a:ext cx="404469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dale Mono" charset="0"/>
                <a:ea typeface="Andale Mono" charset="0"/>
                <a:cs typeface="Andale Mono" charset="0"/>
              </a:rPr>
              <a:t>Ahmad Assaf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http://ahmadassaf.com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ahmadaassaf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ahmadassaf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11" y="4877913"/>
            <a:ext cx="260417" cy="260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85553" y="4482270"/>
            <a:ext cx="257786" cy="2577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24" y="5266167"/>
            <a:ext cx="395705" cy="3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Provisioning 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077686"/>
            <a:ext cx="87031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quandle.com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Lao Sangam MN" charset="0"/>
              <a:ea typeface="Lao Sangam MN" charset="0"/>
              <a:cs typeface="Lao Sangam M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Roomba addresses the challenges of automatic validation and generation of descriptive dataset profiles.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07" y="2090322"/>
            <a:ext cx="8724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 Provides metadata assessment based on manual user input.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 provides descriptions of the published data quality in plain English based on an extensive survey filled by the publisher.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 tracks and measures how US governments implements Open Data principles.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 gives an overview of data sources cataloged on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should be extensible to any data portal exposing its functionalities via an external accessible API.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divided the metadata information into four main types: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General Information e.g. title, description, id.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Access Information e.g. URL, </a:t>
            </a:r>
            <a:r>
              <a:rPr lang="en-US" sz="2400" dirty="0" err="1" smtClean="0"/>
              <a:t>license_title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Ownership Information e.g. author, </a:t>
            </a:r>
            <a:r>
              <a:rPr lang="en-US" sz="2400" dirty="0" err="1" smtClean="0"/>
              <a:t>maintainer_email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Provenance Information e.g. version, </a:t>
            </a:r>
            <a:r>
              <a:rPr lang="en-US" sz="2400" dirty="0" err="1" smtClean="0"/>
              <a:t>creation_date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1076</Words>
  <Application>Microsoft Macintosh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Andale Mono</vt:lpstr>
      <vt:lpstr>Calibri</vt:lpstr>
      <vt:lpstr>Calibri Light</vt:lpstr>
      <vt:lpstr>Lao Sangam MN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23</cp:revision>
  <dcterms:created xsi:type="dcterms:W3CDTF">2015-05-27T09:28:42Z</dcterms:created>
  <dcterms:modified xsi:type="dcterms:W3CDTF">2015-05-31T14:06:24Z</dcterms:modified>
</cp:coreProperties>
</file>